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265" r:id="rId2"/>
    <p:sldId id="259" r:id="rId3"/>
    <p:sldId id="258" r:id="rId4"/>
    <p:sldId id="269" r:id="rId5"/>
    <p:sldId id="302" r:id="rId6"/>
    <p:sldId id="303" r:id="rId7"/>
    <p:sldId id="304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Helvetica" panose="020B0604020202020204" pitchFamily="2" charset="0"/>
      <p:regular r:id="rId16"/>
      <p:bold r:id="rId17"/>
      <p:italic r:id="rId18"/>
      <p:boldItalic r:id="rId19"/>
    </p:embeddedFont>
    <p:embeddedFont>
      <p:font typeface="Nunito" panose="02000303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B1CBF1"/>
    <a:srgbClr val="0C2344"/>
    <a:srgbClr val="0DBFD5"/>
    <a:srgbClr val="002060"/>
    <a:srgbClr val="FFFF99"/>
    <a:srgbClr val="FFFF00"/>
    <a:srgbClr val="87AFE9"/>
    <a:srgbClr val="88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63" y="58"/>
      </p:cViewPr>
      <p:guideLst>
        <p:guide orient="horz" pos="213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D8B8-FAEB-42E2-9197-EF5324E5128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60F9E-3761-41B7-8AB2-57903A271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6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0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394460" cy="365125"/>
          </a:xfrm>
        </p:spPr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6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1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2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982325" y="6356350"/>
            <a:ext cx="592931" cy="562610"/>
          </a:xfrm>
          <a:prstGeom prst="rect">
            <a:avLst/>
          </a:prstGeom>
          <a:solidFill>
            <a:schemeClr val="bg1"/>
          </a:solidFill>
          <a:ln>
            <a:solidFill>
              <a:srgbClr val="0C2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Committee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2067-6910-4B74-BAB8-4DD69DC56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3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60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fshinfard/github_workshop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203" y="5374126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2" charset="0"/>
              </a:rPr>
              <a:t>Amirhossein Afshinfard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5317" y="20686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2" charset="0"/>
              </a:rPr>
              <a:t>Feb. 28, 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0697" y="5929499"/>
            <a:ext cx="726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Ph.D. student, Bioinformatics Graduate Program, UBC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Prof.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2" charset="0"/>
              </a:rPr>
              <a:t>Inanc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2" charset="0"/>
              </a:rPr>
              <a:t>Birol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Lab (BTL), Genome Sciences Centre, </a:t>
            </a:r>
            <a:r>
              <a:rPr lang="en-US" sz="1600" dirty="0">
                <a:solidFill>
                  <a:srgbClr val="0DBFD5"/>
                </a:solidFill>
                <a:latin typeface="Helvetica" panose="020B0604020202020204" pitchFamily="2" charset="0"/>
              </a:rPr>
              <a:t>BC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2" charset="0"/>
              </a:rPr>
              <a:t> </a:t>
            </a:r>
            <a:r>
              <a:rPr lang="en-US" sz="1600" dirty="0">
                <a:solidFill>
                  <a:srgbClr val="8856A0"/>
                </a:solidFill>
                <a:latin typeface="Helvetica" panose="020B0604020202020204" pitchFamily="2" charset="0"/>
              </a:rPr>
              <a:t>Can</a:t>
            </a:r>
            <a:r>
              <a:rPr lang="en-US" sz="1600" dirty="0">
                <a:solidFill>
                  <a:srgbClr val="0DBFD5"/>
                </a:solidFill>
                <a:latin typeface="Helvetica" panose="020B0604020202020204" pitchFamily="2" charset="0"/>
              </a:rPr>
              <a:t>cer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19" y="5504154"/>
            <a:ext cx="953454" cy="1071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63" y="5504154"/>
            <a:ext cx="785617" cy="1071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24" y="5504154"/>
            <a:ext cx="750786" cy="1071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91" y="4794643"/>
            <a:ext cx="14077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Helvetica" panose="020B0604020202020204" pitchFamily="2" charset="0"/>
              </a:rPr>
              <a:t>Photo credit: http://molonc.bccrc.ca/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58CF5-433B-4C11-AF76-448DC96D4F2C}"/>
              </a:ext>
            </a:extLst>
          </p:cNvPr>
          <p:cNvSpPr txBox="1"/>
          <p:nvPr/>
        </p:nvSpPr>
        <p:spPr>
          <a:xfrm>
            <a:off x="727969" y="771827"/>
            <a:ext cx="798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Git/</a:t>
            </a:r>
            <a:r>
              <a:rPr lang="en-US" sz="6000" b="1" dirty="0" err="1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Github</a:t>
            </a:r>
            <a:r>
              <a:rPr lang="en-US" sz="60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 Workshop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21E82-56EB-418A-BE3B-2B41AA6CCBC6}"/>
              </a:ext>
            </a:extLst>
          </p:cNvPr>
          <p:cNvSpPr txBox="1"/>
          <p:nvPr/>
        </p:nvSpPr>
        <p:spPr>
          <a:xfrm>
            <a:off x="5021872" y="247607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2" charset="0"/>
              </a:rPr>
              <a:t>Thank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2" charset="0"/>
              </a:rPr>
              <a:t>Jasleen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2" charset="0"/>
              </a:rPr>
              <a:t> Grewal for her slides</a:t>
            </a:r>
          </a:p>
        </p:txBody>
      </p:sp>
    </p:spTree>
    <p:extLst>
      <p:ext uri="{BB962C8B-B14F-4D97-AF65-F5344CB8AC3E}">
        <p14:creationId xmlns:p14="http://schemas.microsoft.com/office/powerpoint/2010/main" val="130603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7638" y="6280030"/>
            <a:ext cx="12568687" cy="57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873" y="412900"/>
            <a:ext cx="3575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Pre-workshop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77639" y="1301468"/>
            <a:ext cx="390511" cy="82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62506" y="6451001"/>
            <a:ext cx="19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FD234-3C49-43FD-8B17-8D7C4CE20FD1}"/>
              </a:ext>
            </a:extLst>
          </p:cNvPr>
          <p:cNvSpPr/>
          <p:nvPr/>
        </p:nvSpPr>
        <p:spPr>
          <a:xfrm>
            <a:off x="1481339" y="2770165"/>
            <a:ext cx="9229321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6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https://github.com/afshinfard/github_workshop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5773349" y="2166998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>
            <a:off x="5535681" y="3090923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5304365" y="4014848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5092923" y="4938773"/>
            <a:ext cx="468984" cy="118696"/>
          </a:xfrm>
          <a:prstGeom prst="parallelogram">
            <a:avLst>
              <a:gd name="adj" fmla="val 22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12043" y="824366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5871" y="2829313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2506" y="6451001"/>
            <a:ext cx="19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3E3E3-EBB7-4FA6-A1BD-3B2C9EABD9D9}"/>
              </a:ext>
            </a:extLst>
          </p:cNvPr>
          <p:cNvSpPr txBox="1"/>
          <p:nvPr/>
        </p:nvSpPr>
        <p:spPr>
          <a:xfrm>
            <a:off x="6066811" y="3728653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ysClr val="windowText" lastClr="000000"/>
                </a:solidFill>
                <a:latin typeface="Nunito" panose="02000503000000000000" pitchFamily="2" charset="0"/>
              </a:rPr>
              <a:t>Proposed method</a:t>
            </a:r>
            <a:endParaRPr lang="en-US" sz="2800" b="1" dirty="0">
              <a:solidFill>
                <a:sysClr val="windowText" lastClr="000000"/>
              </a:solidFill>
              <a:latin typeface="Nunito" panose="020005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A6198-3622-4E92-BD8E-0760F985EA6D}"/>
              </a:ext>
            </a:extLst>
          </p:cNvPr>
          <p:cNvSpPr txBox="1"/>
          <p:nvPr/>
        </p:nvSpPr>
        <p:spPr>
          <a:xfrm>
            <a:off x="5823441" y="4705789"/>
            <a:ext cx="41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7ACA1-0D41-48EC-9DEB-1CAC62A7B285}"/>
              </a:ext>
            </a:extLst>
          </p:cNvPr>
          <p:cNvSpPr txBox="1"/>
          <p:nvPr/>
        </p:nvSpPr>
        <p:spPr>
          <a:xfrm>
            <a:off x="6613634" y="1890601"/>
            <a:ext cx="338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  <a:latin typeface="Nunito" panose="02000503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319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08097A-FA59-4B82-A7B7-1C7DFEB6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3648414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29991" y="5740466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F1B056-0D18-4332-BA35-39359C0A75C5}"/>
              </a:ext>
            </a:extLst>
          </p:cNvPr>
          <p:cNvSpPr/>
          <p:nvPr/>
        </p:nvSpPr>
        <p:spPr>
          <a:xfrm>
            <a:off x="3348933" y="6390687"/>
            <a:ext cx="8538267" cy="6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E1020B-CEAA-4C63-98AF-65417057B041}"/>
              </a:ext>
            </a:extLst>
          </p:cNvPr>
          <p:cNvSpPr txBox="1"/>
          <p:nvPr/>
        </p:nvSpPr>
        <p:spPr>
          <a:xfrm>
            <a:off x="7191350" y="5703951"/>
            <a:ext cx="195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Thesis_final.doc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6649B-D728-4476-99A7-67FA353A8E68}"/>
              </a:ext>
            </a:extLst>
          </p:cNvPr>
          <p:cNvSpPr txBox="1"/>
          <p:nvPr/>
        </p:nvSpPr>
        <p:spPr>
          <a:xfrm>
            <a:off x="9956529" y="5740466"/>
            <a:ext cx="20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Thesis_final2.doc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8F01C7D-5113-4941-B1D1-1F3821C3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614707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173269-F1AE-4999-BA14-5A9CC6A657AE}"/>
              </a:ext>
            </a:extLst>
          </p:cNvPr>
          <p:cNvSpPr txBox="1"/>
          <p:nvPr/>
        </p:nvSpPr>
        <p:spPr>
          <a:xfrm>
            <a:off x="4629991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0C78D-2092-497B-9544-A1F68C7D209C}"/>
              </a:ext>
            </a:extLst>
          </p:cNvPr>
          <p:cNvSpPr txBox="1"/>
          <p:nvPr/>
        </p:nvSpPr>
        <p:spPr>
          <a:xfrm>
            <a:off x="7491827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B9341D-157D-406C-A3E3-81BBD8E394DF}"/>
              </a:ext>
            </a:extLst>
          </p:cNvPr>
          <p:cNvSpPr txBox="1"/>
          <p:nvPr/>
        </p:nvSpPr>
        <p:spPr>
          <a:xfrm>
            <a:off x="10328539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Problem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7E0B8-1D49-4694-9D8C-FB94D3AB8A9D}"/>
              </a:ext>
            </a:extLst>
          </p:cNvPr>
          <p:cNvSpPr txBox="1"/>
          <p:nvPr/>
        </p:nvSpPr>
        <p:spPr>
          <a:xfrm>
            <a:off x="3886575" y="3564099"/>
            <a:ext cx="2487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Current Solution: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8F01C7D-5113-4941-B1D1-1F3821C3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85" y="614707"/>
            <a:ext cx="7684012" cy="24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173269-F1AE-4999-BA14-5A9CC6A657AE}"/>
              </a:ext>
            </a:extLst>
          </p:cNvPr>
          <p:cNvSpPr txBox="1"/>
          <p:nvPr/>
        </p:nvSpPr>
        <p:spPr>
          <a:xfrm>
            <a:off x="4629991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0C78D-2092-497B-9544-A1F68C7D209C}"/>
              </a:ext>
            </a:extLst>
          </p:cNvPr>
          <p:cNvSpPr txBox="1"/>
          <p:nvPr/>
        </p:nvSpPr>
        <p:spPr>
          <a:xfrm>
            <a:off x="7491827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B9341D-157D-406C-A3E3-81BBD8E394DF}"/>
              </a:ext>
            </a:extLst>
          </p:cNvPr>
          <p:cNvSpPr txBox="1"/>
          <p:nvPr/>
        </p:nvSpPr>
        <p:spPr>
          <a:xfrm>
            <a:off x="10328539" y="2706759"/>
            <a:ext cx="145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2" charset="0"/>
              </a:rPr>
              <a:t>Thesis.doc</a:t>
            </a:r>
            <a:endParaRPr lang="en-US" sz="14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Git solution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9B12F202-057F-43E9-BD92-E46C090D3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4348017"/>
            <a:ext cx="2734331" cy="26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0C3927D-D4F2-4F22-B8AF-3C1E6895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11" y="4472516"/>
            <a:ext cx="2580789" cy="237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593EE81-51C4-423F-933D-452A556E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402" y="4381420"/>
            <a:ext cx="4399014" cy="14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5C09E50-C115-4227-898E-1654CD38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781" y="130000"/>
            <a:ext cx="5588277" cy="42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F23213-57EB-4B5F-BAE6-58622CD3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4348017"/>
            <a:ext cx="2734331" cy="262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229CB-4CB5-4873-BBC3-2F47E1A85593}"/>
              </a:ext>
            </a:extLst>
          </p:cNvPr>
          <p:cNvSpPr txBox="1"/>
          <p:nvPr/>
        </p:nvSpPr>
        <p:spPr>
          <a:xfrm>
            <a:off x="3886576" y="548147"/>
            <a:ext cx="179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2" charset="0"/>
              </a:rPr>
              <a:t>Git solution</a:t>
            </a:r>
            <a:r>
              <a:rPr lang="en-US" sz="2000" dirty="0">
                <a:latin typeface="Helvetica" panose="020B0604020202020204" pitchFamily="2" charset="0"/>
              </a:rPr>
              <a:t>: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EFCD67-A925-4630-9C08-C3E08FB8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11" y="4472516"/>
            <a:ext cx="2580789" cy="237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9CBC4FA0-24FD-47E6-B1C9-33D76693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402" y="4381420"/>
            <a:ext cx="4399014" cy="14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8511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0008" y="614707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Helvetica" panose="020B0604020202020204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1941" y="363675"/>
            <a:ext cx="3400798" cy="108684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12416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0038" y="6451001"/>
            <a:ext cx="4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C2344"/>
                </a:solidFill>
                <a:latin typeface="Helvetica" panose="020B0604020202020204" pitchFamily="2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5122" name="Picture 2" descr="Image result for github push commit pull">
            <a:extLst>
              <a:ext uri="{FF2B5EF4-FFF2-40B4-BE49-F238E27FC236}">
                <a16:creationId xmlns:a16="http://schemas.microsoft.com/office/drawing/2014/main" id="{6DAF542A-C9CE-4E98-A616-696F4924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13" y="363675"/>
            <a:ext cx="5975760" cy="56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CE2849-791F-4727-8CE1-84F1F8D9B6E4}"/>
              </a:ext>
            </a:extLst>
          </p:cNvPr>
          <p:cNvSpPr txBox="1"/>
          <p:nvPr/>
        </p:nvSpPr>
        <p:spPr>
          <a:xfrm>
            <a:off x="5827661" y="5765895"/>
            <a:ext cx="79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2" charset="0"/>
              </a:rPr>
              <a:t>index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50F5F-B455-495D-9118-88B45F3DF9AD}"/>
              </a:ext>
            </a:extLst>
          </p:cNvPr>
          <p:cNvSpPr txBox="1"/>
          <p:nvPr/>
        </p:nvSpPr>
        <p:spPr>
          <a:xfrm>
            <a:off x="7112086" y="5765895"/>
            <a:ext cx="79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2" charset="0"/>
              </a:rPr>
              <a:t>head</a:t>
            </a:r>
            <a:endParaRPr lang="en-US" sz="1600" dirty="0">
              <a:solidFill>
                <a:sysClr val="windowText" lastClr="000000"/>
              </a:solidFill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137</Words>
  <Application>Microsoft Office PowerPoint</Application>
  <PresentationFormat>Widescreen</PresentationFormat>
  <Paragraphs>45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Helvetica</vt:lpstr>
      <vt:lpstr>Nunito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Amiro</dc:creator>
  <cp:lastModifiedBy>Amiro</cp:lastModifiedBy>
  <cp:revision>102</cp:revision>
  <dcterms:created xsi:type="dcterms:W3CDTF">2019-09-30T08:31:49Z</dcterms:created>
  <dcterms:modified xsi:type="dcterms:W3CDTF">2020-03-01T00:25:40Z</dcterms:modified>
</cp:coreProperties>
</file>